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2" r:id="rId2"/>
    <p:sldId id="292" r:id="rId3"/>
    <p:sldId id="317" r:id="rId4"/>
    <p:sldId id="316" r:id="rId5"/>
    <p:sldId id="258" r:id="rId6"/>
    <p:sldId id="261" r:id="rId7"/>
    <p:sldId id="259" r:id="rId8"/>
    <p:sldId id="260" r:id="rId9"/>
    <p:sldId id="263" r:id="rId10"/>
    <p:sldId id="296" r:id="rId11"/>
    <p:sldId id="265" r:id="rId12"/>
    <p:sldId id="268" r:id="rId13"/>
    <p:sldId id="297" r:id="rId14"/>
    <p:sldId id="298" r:id="rId15"/>
    <p:sldId id="299" r:id="rId16"/>
    <p:sldId id="301" r:id="rId17"/>
    <p:sldId id="302" r:id="rId18"/>
    <p:sldId id="287" r:id="rId19"/>
    <p:sldId id="303" r:id="rId20"/>
    <p:sldId id="304" r:id="rId21"/>
    <p:sldId id="300" r:id="rId22"/>
    <p:sldId id="269" r:id="rId23"/>
    <p:sldId id="267" r:id="rId24"/>
    <p:sldId id="305" r:id="rId25"/>
    <p:sldId id="270" r:id="rId26"/>
    <p:sldId id="306" r:id="rId27"/>
    <p:sldId id="264" r:id="rId28"/>
    <p:sldId id="272" r:id="rId29"/>
    <p:sldId id="278" r:id="rId30"/>
    <p:sldId id="286" r:id="rId31"/>
    <p:sldId id="273" r:id="rId32"/>
    <p:sldId id="308" r:id="rId33"/>
    <p:sldId id="310" r:id="rId34"/>
    <p:sldId id="311" r:id="rId35"/>
    <p:sldId id="312" r:id="rId36"/>
    <p:sldId id="274" r:id="rId37"/>
    <p:sldId id="313" r:id="rId38"/>
    <p:sldId id="314" r:id="rId39"/>
    <p:sldId id="315" r:id="rId40"/>
    <p:sldId id="276" r:id="rId41"/>
    <p:sldId id="277" r:id="rId42"/>
    <p:sldId id="307" r:id="rId43"/>
    <p:sldId id="279" r:id="rId44"/>
    <p:sldId id="294" r:id="rId45"/>
    <p:sldId id="293" r:id="rId46"/>
    <p:sldId id="295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25"/>
    <a:srgbClr val="AC950C"/>
    <a:srgbClr val="F2B800"/>
    <a:srgbClr val="F0CC46"/>
    <a:srgbClr val="FFE389"/>
    <a:srgbClr val="DBA92D"/>
    <a:srgbClr val="E3E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02" autoAdjust="0"/>
  </p:normalViewPr>
  <p:slideViewPr>
    <p:cSldViewPr>
      <p:cViewPr>
        <p:scale>
          <a:sx n="90" d="100"/>
          <a:sy n="90" d="100"/>
        </p:scale>
        <p:origin x="-654" y="4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A2003-3BFC-444B-AC93-B1BB4CA06E62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68BC7-A89A-4D58-AF79-5F13078866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571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msarduy.github.io/parallux/" TargetMode="External"/><Relationship Id="rId5" Type="http://schemas.openxmlformats.org/officeDocument/2006/relationships/hyperlink" Target="https://github.com/tomsarduy/parallux" TargetMode="Externa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b-allen8101070.c9users.io/0318Parallax/test1.html" TargetMode="Externa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tmleaf.com/jQuery/shijuecha/201604303409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9000" contrast="12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21286188">
            <a:off x="1846540" y="2021395"/>
            <a:ext cx="5760640" cy="1300790"/>
          </a:xfrm>
          <a:effectLst>
            <a:outerShdw blurRad="50800" dist="38100" dir="5400000" algn="t" rotWithShape="0">
              <a:prstClr val="black">
                <a:alpha val="77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zh-TW" sz="11500" b="1" i="1" dirty="0" err="1" smtClean="0">
                <a:solidFill>
                  <a:srgbClr val="FFCB25"/>
                </a:solidFill>
                <a:effectLst>
                  <a:outerShdw blurRad="50800" sx="1000" sy="1000" algn="ctr" rotWithShape="0">
                    <a:schemeClr val="tx1"/>
                  </a:outerShdw>
                </a:effectLst>
              </a:rPr>
              <a:t>Parallux</a:t>
            </a:r>
            <a:endParaRPr lang="zh-TW" altLang="en-US" sz="11500" b="1" i="1" dirty="0">
              <a:solidFill>
                <a:srgbClr val="FFCB25"/>
              </a:solidFill>
              <a:effectLst>
                <a:outerShdw blurRad="50800" sx="1000" sy="1000" algn="ctr" rotWithShape="0">
                  <a:schemeClr val="tx1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 rot="21336578">
            <a:off x="3689225" y="3042470"/>
            <a:ext cx="409249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4400" b="1" i="1" dirty="0" err="1">
                <a:solidFill>
                  <a:srgbClr val="FFCB25"/>
                </a:solidFill>
              </a:rPr>
              <a:t>jquery</a:t>
            </a:r>
            <a:r>
              <a:rPr lang="en-US" altLang="zh-TW" sz="4400" b="1" i="1" dirty="0">
                <a:solidFill>
                  <a:srgbClr val="FFCB25"/>
                </a:solidFill>
              </a:rPr>
              <a:t> </a:t>
            </a:r>
            <a:r>
              <a:rPr lang="en-US" altLang="zh-TW" sz="4400" b="1" i="1" dirty="0" smtClean="0">
                <a:solidFill>
                  <a:srgbClr val="FFCB25"/>
                </a:solidFill>
              </a:rPr>
              <a:t>  plugin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47912" y="6296958"/>
            <a:ext cx="5063718" cy="461665"/>
          </a:xfrm>
          <a:prstGeom prst="rect">
            <a:avLst/>
          </a:prstGeom>
          <a:noFill/>
          <a:effectLst>
            <a:outerShdw blurRad="469900" dir="5400000" algn="t" rotWithShape="0">
              <a:prstClr val="black">
                <a:alpha val="62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臺中資策會  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WGPD01-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林士堯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 rot="21336578">
            <a:off x="3920350" y="3705816"/>
            <a:ext cx="363024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2800" b="1" i="1" dirty="0">
                <a:solidFill>
                  <a:srgbClr val="FFCB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視差</a:t>
            </a:r>
            <a:r>
              <a:rPr lang="zh-TW" altLang="en-US" sz="2800" b="1" i="1" dirty="0" smtClean="0">
                <a:solidFill>
                  <a:srgbClr val="FFCB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滾動試用心得</a:t>
            </a:r>
            <a:endParaRPr lang="zh-TW" altLang="en-US" sz="2800" b="1" i="1" dirty="0">
              <a:solidFill>
                <a:srgbClr val="FFCB2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22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我以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test1.html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8920"/>
            <a:ext cx="3601479" cy="186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框架 4"/>
          <p:cNvSpPr/>
          <p:nvPr/>
        </p:nvSpPr>
        <p:spPr>
          <a:xfrm>
            <a:off x="2843808" y="3861048"/>
            <a:ext cx="1872208" cy="711324"/>
          </a:xfrm>
          <a:prstGeom prst="frame">
            <a:avLst>
              <a:gd name="adj1" fmla="val 1288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692696"/>
            <a:ext cx="8075240" cy="54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按說明引用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40671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7" y="1340768"/>
            <a:ext cx="6468378" cy="1514687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611560" y="5301208"/>
            <a:ext cx="4211191" cy="717823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822751" y="5517232"/>
            <a:ext cx="613345" cy="2880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458747" y="548587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檔案路徑為自己</a:t>
            </a:r>
            <a:r>
              <a:rPr lang="zh-TW" altLang="en-US" b="1" dirty="0">
                <a:solidFill>
                  <a:srgbClr val="C00000"/>
                </a:solidFill>
              </a:rPr>
              <a:t>先前</a:t>
            </a:r>
            <a:r>
              <a:rPr lang="zh-TW" altLang="en-US" b="1" dirty="0" smtClean="0">
                <a:solidFill>
                  <a:srgbClr val="C00000"/>
                </a:solidFill>
              </a:rPr>
              <a:t>的位置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繼續依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網站說明放入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3" y="1772816"/>
            <a:ext cx="3540337" cy="37444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2816"/>
            <a:ext cx="453453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5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476672"/>
            <a:ext cx="7931224" cy="5649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繼續依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網站說明放入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3752081" cy="527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635896" y="1620687"/>
            <a:ext cx="1080120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635896" y="4356991"/>
            <a:ext cx="1080120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51673" y="1620687"/>
            <a:ext cx="136351" cy="2880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635896" y="4653407"/>
            <a:ext cx="1080120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635896" y="5589240"/>
            <a:ext cx="1080120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643199" y="4655196"/>
            <a:ext cx="136351" cy="1080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4716016" y="2636912"/>
            <a:ext cx="720080" cy="4239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4733940" y="4983288"/>
            <a:ext cx="720080" cy="4239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436096" y="2636912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C00000"/>
                </a:solidFill>
              </a:rPr>
              <a:t>HTML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1266" y="5025898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C00000"/>
                </a:solidFill>
              </a:rPr>
              <a:t>JS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3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584" y="476672"/>
            <a:ext cx="7859216" cy="5649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按註釋解讀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3752081" cy="527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6156176" y="2638952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C00000"/>
                </a:solidFill>
              </a:rPr>
              <a:t>放入</a:t>
            </a:r>
            <a:r>
              <a:rPr lang="zh-TW" altLang="en-US" sz="2000" b="1" dirty="0">
                <a:solidFill>
                  <a:srgbClr val="C00000"/>
                </a:solidFill>
              </a:rPr>
              <a:t>要視差滾動</a:t>
            </a:r>
            <a:r>
              <a:rPr lang="zh-TW" altLang="en-US" sz="2000" b="1" dirty="0" smtClean="0">
                <a:solidFill>
                  <a:srgbClr val="C00000"/>
                </a:solidFill>
              </a:rPr>
              <a:t>的背景</a:t>
            </a:r>
            <a:r>
              <a:rPr lang="zh-TW" altLang="en-US" sz="2000" b="1" dirty="0">
                <a:solidFill>
                  <a:srgbClr val="C00000"/>
                </a:solidFill>
              </a:rPr>
              <a:t>圖</a:t>
            </a:r>
          </a:p>
        </p:txBody>
      </p:sp>
      <p:sp>
        <p:nvSpPr>
          <p:cNvPr id="16" name="向右箭號 15"/>
          <p:cNvSpPr/>
          <p:nvPr/>
        </p:nvSpPr>
        <p:spPr>
          <a:xfrm>
            <a:off x="3932890" y="3760003"/>
            <a:ext cx="2223286" cy="4239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4555903" y="2780928"/>
            <a:ext cx="1600273" cy="4239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156619" y="3618027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C00000"/>
                </a:solidFill>
              </a:rPr>
              <a:t>放入在滾動背景前面的前景元素</a:t>
            </a:r>
            <a:endParaRPr lang="en-US" altLang="zh-TW" sz="2000" b="1" dirty="0" smtClean="0">
              <a:solidFill>
                <a:srgbClr val="C00000"/>
              </a:solidFill>
            </a:endParaRPr>
          </a:p>
          <a:p>
            <a:r>
              <a:rPr lang="en-US" altLang="zh-TW" sz="2000" b="1" dirty="0" smtClean="0">
                <a:solidFill>
                  <a:srgbClr val="C00000"/>
                </a:solidFill>
              </a:rPr>
              <a:t>(</a:t>
            </a:r>
            <a:r>
              <a:rPr lang="zh-TW" altLang="en-US" sz="2000" b="1" dirty="0" smtClean="0">
                <a:solidFill>
                  <a:srgbClr val="C00000"/>
                </a:solidFill>
              </a:rPr>
              <a:t>例如文字</a:t>
            </a:r>
            <a:r>
              <a:rPr lang="en-US" altLang="zh-TW" sz="2000" b="1" dirty="0" smtClean="0">
                <a:solidFill>
                  <a:srgbClr val="C00000"/>
                </a:solidFill>
              </a:rPr>
              <a:t>)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556792"/>
            <a:ext cx="7931224" cy="4569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放入圖片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4" y="2204864"/>
            <a:ext cx="32004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框架 1"/>
          <p:cNvSpPr/>
          <p:nvPr/>
        </p:nvSpPr>
        <p:spPr>
          <a:xfrm>
            <a:off x="1371600" y="3429000"/>
            <a:ext cx="2304256" cy="57606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3675856" y="3543126"/>
            <a:ext cx="936104" cy="31792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716016" y="35323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自己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的圖片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路徑與檔名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94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8310" y="526578"/>
            <a:ext cx="7795303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檔拖入瀏覽器預覽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97" y="999242"/>
            <a:ext cx="7488930" cy="466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63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看起來是失敗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853" y="2642143"/>
            <a:ext cx="3532294" cy="23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剛剛有幾個問題：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Q1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:jQuery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的引用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路徑是要放在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裡嗎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放入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前可以嗎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Q2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的範例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是否要匯入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要的話是哪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CSS?jQuery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之家網站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並沒說明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14" y="4471724"/>
            <a:ext cx="236253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自己也該寫個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排版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吧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Q4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&lt;/body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前的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是對的嗎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Q5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要直接開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之家的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檔來研究嗎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14" y="4471724"/>
            <a:ext cx="2362530" cy="2048161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860713" y="6155569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之家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網站說明太少了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10177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43808" y="2348880"/>
            <a:ext cx="3312368" cy="1689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不是套件教學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只是心得分享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865587" y="3597029"/>
            <a:ext cx="142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僅供參考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6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2348880"/>
            <a:ext cx="8229600" cy="187220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試著改改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看剛剛說的問題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再看瀏覽器顯示的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反應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F12 console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來除錯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你可能一下就成功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74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2301">
            <a:off x="72933" y="2350414"/>
            <a:ext cx="3064520" cy="53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D:\iiitest\parallux\bugold2xxqu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7698">
            <a:off x="3290989" y="1642920"/>
            <a:ext cx="5613254" cy="68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4827" y="716893"/>
            <a:ext cx="8229600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也可能會有以下反應：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7129">
            <a:off x="4029281" y="4657444"/>
            <a:ext cx="1479024" cy="119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0763">
            <a:off x="619818" y="3114663"/>
            <a:ext cx="2136179" cy="142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50" y="4013094"/>
            <a:ext cx="2136179" cy="142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8643">
            <a:off x="5076401" y="5530561"/>
            <a:ext cx="1527456" cy="100610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3440">
            <a:off x="6963891" y="2890790"/>
            <a:ext cx="828418" cy="80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1292">
            <a:off x="3051392" y="1890126"/>
            <a:ext cx="1885224" cy="152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2098">
            <a:off x="4670897" y="2648346"/>
            <a:ext cx="2004572" cy="132037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48" y="3006985"/>
            <a:ext cx="1527456" cy="1006109"/>
          </a:xfrm>
          <a:prstGeom prst="rect">
            <a:avLst/>
          </a:prstGeom>
        </p:spPr>
      </p:pic>
      <p:pic>
        <p:nvPicPr>
          <p:cNvPr id="11266" name="Picture 2" descr="D:\iiitest\parallux\bu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9745">
            <a:off x="403129" y="5248520"/>
            <a:ext cx="3100283" cy="100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6416">
            <a:off x="2412813" y="4212548"/>
            <a:ext cx="1656835" cy="160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12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點籍瀏覽器預覽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" y="848420"/>
            <a:ext cx="886777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框架 3"/>
          <p:cNvSpPr/>
          <p:nvPr/>
        </p:nvSpPr>
        <p:spPr>
          <a:xfrm>
            <a:off x="133261" y="2996952"/>
            <a:ext cx="6598979" cy="504056"/>
          </a:xfrm>
          <a:prstGeom prst="frame">
            <a:avLst>
              <a:gd name="adj1" fmla="val 619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向上箭號 4"/>
          <p:cNvSpPr/>
          <p:nvPr/>
        </p:nvSpPr>
        <p:spPr>
          <a:xfrm>
            <a:off x="6228184" y="3645024"/>
            <a:ext cx="576064" cy="172819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164450" y="5500563"/>
            <a:ext cx="4703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恩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點進這套件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看看好了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46875" y="6165304"/>
            <a:ext cx="4770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Github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5"/>
              </a:rPr>
              <a:t>https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github.com/tomsarduy/parallux</a:t>
            </a:r>
            <a:endParaRPr lang="en-US" altLang="zh-TW" dirty="0" smtClean="0"/>
          </a:p>
          <a:p>
            <a:r>
              <a:rPr lang="zh-TW" altLang="en-US" dirty="0"/>
              <a:t>官</a:t>
            </a:r>
            <a:r>
              <a:rPr lang="zh-TW" altLang="en-US" dirty="0" smtClean="0"/>
              <a:t>網：</a:t>
            </a:r>
            <a:r>
              <a:rPr lang="en-US" altLang="zh-TW" dirty="0">
                <a:hlinkClick r:id="rId6"/>
              </a:rPr>
              <a:t>https://tomsarduy.github.io/parallux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3955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592" y="692696"/>
            <a:ext cx="7632848" cy="54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步驟開頭就說要引用</a:t>
            </a:r>
            <a:r>
              <a:rPr lang="en-US" altLang="zh-TW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  <a:p>
            <a:pPr marL="0" indent="0">
              <a:buNone/>
            </a:pP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還有引用</a:t>
            </a:r>
            <a:r>
              <a:rPr lang="en-US" altLang="zh-TW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</a:t>
            </a:r>
            <a:r>
              <a:rPr lang="en-US" altLang="zh-TW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&lt;script&gt;</a:t>
            </a:r>
            <a:r>
              <a:rPr lang="zh-TW" altLang="en-US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要加在</a:t>
            </a:r>
            <a:r>
              <a:rPr lang="en-US" altLang="zh-TW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26" y="1988840"/>
            <a:ext cx="5710092" cy="426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框架 3"/>
          <p:cNvSpPr/>
          <p:nvPr/>
        </p:nvSpPr>
        <p:spPr>
          <a:xfrm>
            <a:off x="1043608" y="2132856"/>
            <a:ext cx="4968552" cy="2160240"/>
          </a:xfrm>
          <a:prstGeom prst="frame">
            <a:avLst>
              <a:gd name="adj1" fmla="val 543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向上箭號 4"/>
          <p:cNvSpPr/>
          <p:nvPr/>
        </p:nvSpPr>
        <p:spPr>
          <a:xfrm>
            <a:off x="4103192" y="1772815"/>
            <a:ext cx="360040" cy="387939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6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371" y="4293096"/>
            <a:ext cx="5439928" cy="19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60" y="548680"/>
            <a:ext cx="55149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067944" y="2996952"/>
            <a:ext cx="829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986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20888"/>
            <a:ext cx="3915306" cy="2804286"/>
          </a:xfrm>
        </p:spPr>
      </p:pic>
      <p:sp>
        <p:nvSpPr>
          <p:cNvPr id="2" name="文字方塊 1"/>
          <p:cNvSpPr txBox="1"/>
          <p:nvPr/>
        </p:nvSpPr>
        <p:spPr>
          <a:xfrm>
            <a:off x="2874094" y="1886499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19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這次下載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的檔案下來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79105"/>
            <a:ext cx="656938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框架 3"/>
          <p:cNvSpPr/>
          <p:nvPr/>
        </p:nvSpPr>
        <p:spPr>
          <a:xfrm>
            <a:off x="4355976" y="2492896"/>
            <a:ext cx="2880320" cy="1728192"/>
          </a:xfrm>
          <a:prstGeom prst="frame">
            <a:avLst>
              <a:gd name="adj1" fmla="val 55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向下箭號 4"/>
          <p:cNvSpPr/>
          <p:nvPr/>
        </p:nvSpPr>
        <p:spPr>
          <a:xfrm rot="2552903">
            <a:off x="7345400" y="2884710"/>
            <a:ext cx="629708" cy="94456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9" y="1503948"/>
            <a:ext cx="24765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70955" y="101143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解壓縮後長這樣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03948"/>
            <a:ext cx="25717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635267" y="93226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自己練習的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專案資料夾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3275856" y="2564904"/>
            <a:ext cx="2359411" cy="31064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395315" y="3140967"/>
            <a:ext cx="31117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</a:t>
            </a:r>
            <a:endParaRPr lang="en-US" altLang="zh-TW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jquery.parallux.min.css</a:t>
            </a:r>
          </a:p>
          <a:p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jquery.min.js</a:t>
            </a:r>
          </a:p>
          <a:p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jquery.parallux.min.js</a:t>
            </a:r>
          </a:p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到自己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專案對應的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endParaRPr lang="en-US" altLang="zh-TW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檔案放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檔案放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50984" y="6292283"/>
            <a:ext cx="41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jquery.min.js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改引用</a:t>
            </a:r>
            <a:r>
              <a:rPr lang="en-US" altLang="zh-TW" b="1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CDN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31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834241"/>
            <a:ext cx="6336704" cy="1287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這次先用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範本去改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所以也要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demos.css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複製至自己專案資料夾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2718113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174788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demos.css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位置：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parallux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master/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demos/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demos.css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框架 4"/>
          <p:cNvSpPr/>
          <p:nvPr/>
        </p:nvSpPr>
        <p:spPr>
          <a:xfrm>
            <a:off x="1691680" y="3140968"/>
            <a:ext cx="1728192" cy="576064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向下箭號 5"/>
          <p:cNvSpPr/>
          <p:nvPr/>
        </p:nvSpPr>
        <p:spPr>
          <a:xfrm rot="2602889">
            <a:off x="3519730" y="2888940"/>
            <a:ext cx="648072" cy="79208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8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前的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記得要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$(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(){}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});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628800"/>
            <a:ext cx="26765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411760" y="6309320"/>
            <a:ext cx="475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$(function(){}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}); 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等於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$(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document).ready()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4" y="1628800"/>
            <a:ext cx="40862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95536" y="3284984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同理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之家的網站說明 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其實也是要用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$(function(){}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});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1" y="4485313"/>
            <a:ext cx="3337011" cy="154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視差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滾動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(Parallax scrolling)</a:t>
            </a:r>
          </a:p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是一種視覺手法</a:t>
            </a:r>
          </a:p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原理是當背景圖的移動速度放慢、前景圖片移動較快，前後景不同移動速度會讓眼睛產生類似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畫面的景深錯覺。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44419" y="4221088"/>
            <a:ext cx="1728192" cy="1728192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547017" y="4466350"/>
            <a:ext cx="1728192" cy="17281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008515" y="4495588"/>
            <a:ext cx="1728192" cy="1728192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70485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框架 4"/>
          <p:cNvSpPr/>
          <p:nvPr/>
        </p:nvSpPr>
        <p:spPr>
          <a:xfrm>
            <a:off x="827584" y="3140968"/>
            <a:ext cx="4464496" cy="792088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411760" y="1180883"/>
            <a:ext cx="5202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 引用</a:t>
            </a:r>
            <a:r>
              <a:rPr lang="en-US" altLang="zh-TW" sz="2400" b="1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parallux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demos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向下箭號 6"/>
          <p:cNvSpPr/>
          <p:nvPr/>
        </p:nvSpPr>
        <p:spPr>
          <a:xfrm rot="1521697">
            <a:off x="4724892" y="1815486"/>
            <a:ext cx="910283" cy="125495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2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48" y="1187278"/>
            <a:ext cx="7206519" cy="425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644006" y="2559044"/>
            <a:ext cx="645213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361228" y="244638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放視差背景的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3998794" y="3314677"/>
            <a:ext cx="645213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662687" y="3202019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放浮在視差背景上的字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前景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145204" y="59084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網頁下方區塊的文字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688820" y="2267398"/>
            <a:ext cx="2955186" cy="720080"/>
          </a:xfrm>
          <a:prstGeom prst="frame">
            <a:avLst>
              <a:gd name="adj1" fmla="val 646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框架 11"/>
          <p:cNvSpPr/>
          <p:nvPr/>
        </p:nvSpPr>
        <p:spPr>
          <a:xfrm>
            <a:off x="1824196" y="3155443"/>
            <a:ext cx="2174598" cy="415908"/>
          </a:xfrm>
          <a:prstGeom prst="frame">
            <a:avLst>
              <a:gd name="adj1" fmla="val 1139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/>
          <p:cNvSpPr/>
          <p:nvPr/>
        </p:nvSpPr>
        <p:spPr>
          <a:xfrm>
            <a:off x="1688820" y="3707558"/>
            <a:ext cx="6480720" cy="1656184"/>
          </a:xfrm>
          <a:prstGeom prst="frame">
            <a:avLst>
              <a:gd name="adj1" fmla="val 416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>
            <a:off x="5577252" y="5363742"/>
            <a:ext cx="432048" cy="54470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7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9" y="1032917"/>
            <a:ext cx="5215999" cy="263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框架 3"/>
          <p:cNvSpPr/>
          <p:nvPr/>
        </p:nvSpPr>
        <p:spPr>
          <a:xfrm>
            <a:off x="2195738" y="1176933"/>
            <a:ext cx="4608512" cy="1748011"/>
          </a:xfrm>
          <a:prstGeom prst="frame">
            <a:avLst>
              <a:gd name="adj1" fmla="val 60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向下箭號 4"/>
          <p:cNvSpPr/>
          <p:nvPr/>
        </p:nvSpPr>
        <p:spPr>
          <a:xfrm>
            <a:off x="5004049" y="2924944"/>
            <a:ext cx="432048" cy="12961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686222" y="4221087"/>
            <a:ext cx="3336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先引用</a:t>
            </a:r>
            <a:r>
              <a:rPr lang="en-US" altLang="zh-TW" sz="2400" b="1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en-US" altLang="zh-TW" sz="2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再引用</a:t>
            </a:r>
            <a:r>
              <a:rPr lang="en-US" altLang="zh-TW" sz="2400" b="1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套件的</a:t>
            </a: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b="1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的程式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51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561" y="1124744"/>
            <a:ext cx="6188510" cy="441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788024" y="5661248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嗯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視差的背景圖呢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59632" y="62772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存檔到瀏覽器看看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17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52" y="548680"/>
            <a:ext cx="6119033" cy="436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903029" y="490902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網頁下方的內容顯示是正常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向下箭號 1"/>
          <p:cNvSpPr/>
          <p:nvPr/>
        </p:nvSpPr>
        <p:spPr>
          <a:xfrm>
            <a:off x="7705318" y="2211912"/>
            <a:ext cx="452105" cy="18002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6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57858"/>
            <a:ext cx="4169033" cy="277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759809" y="1588065"/>
            <a:ext cx="376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不是都照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去弄了嗎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205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1957388"/>
            <a:ext cx="32480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866548" y="1372998"/>
            <a:ext cx="348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右鍵或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F12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開發人員工具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7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8604448" cy="155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987824" y="155679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看看發生了什麼事</a:t>
            </a:r>
          </a:p>
        </p:txBody>
      </p:sp>
    </p:spTree>
    <p:extLst>
      <p:ext uri="{BB962C8B-B14F-4D97-AF65-F5344CB8AC3E}">
        <p14:creationId xmlns:p14="http://schemas.microsoft.com/office/powerpoint/2010/main" val="193074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68760"/>
            <a:ext cx="4450878" cy="303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框架 1"/>
          <p:cNvSpPr/>
          <p:nvPr/>
        </p:nvSpPr>
        <p:spPr>
          <a:xfrm>
            <a:off x="2051720" y="2788370"/>
            <a:ext cx="4968552" cy="1936774"/>
          </a:xfrm>
          <a:prstGeom prst="frame">
            <a:avLst>
              <a:gd name="adj1" fmla="val 761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970870" y="4849996"/>
            <a:ext cx="2565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800" b="1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isplay:none</a:t>
            </a:r>
            <a:r>
              <a:rPr lang="en-US" altLang="zh-TW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382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" y="404664"/>
            <a:ext cx="8478593" cy="460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框架 1"/>
          <p:cNvSpPr/>
          <p:nvPr/>
        </p:nvSpPr>
        <p:spPr>
          <a:xfrm>
            <a:off x="6444208" y="4581128"/>
            <a:ext cx="1296144" cy="576064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07904" y="606583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將它取消掉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圖就跑出來了</a:t>
            </a:r>
          </a:p>
        </p:txBody>
      </p:sp>
      <p:sp>
        <p:nvSpPr>
          <p:cNvPr id="4" name="向上箭號 3"/>
          <p:cNvSpPr/>
          <p:nvPr/>
        </p:nvSpPr>
        <p:spPr>
          <a:xfrm rot="2205069">
            <a:off x="5940152" y="5157192"/>
            <a:ext cx="504056" cy="792088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8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56792"/>
            <a:ext cx="5081026" cy="4508001"/>
          </a:xfrm>
        </p:spPr>
      </p:pic>
      <p:sp>
        <p:nvSpPr>
          <p:cNvPr id="8" name="文字方塊 7"/>
          <p:cNvSpPr txBox="1"/>
          <p:nvPr/>
        </p:nvSpPr>
        <p:spPr>
          <a:xfrm>
            <a:off x="2874094" y="3717032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00629" y="3587593"/>
            <a:ext cx="79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前景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32040" y="4132530"/>
            <a:ext cx="79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向下箭號 12"/>
          <p:cNvSpPr/>
          <p:nvPr/>
        </p:nvSpPr>
        <p:spPr>
          <a:xfrm>
            <a:off x="2557174" y="1052736"/>
            <a:ext cx="432048" cy="120758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4000629" y="1405142"/>
            <a:ext cx="400737" cy="1207586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6084168" y="1438023"/>
            <a:ext cx="432048" cy="212423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35696" y="1772816"/>
            <a:ext cx="590465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jquery.parallux.min.css</a:t>
            </a:r>
          </a:p>
          <a:p>
            <a:pPr marL="0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display:none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註解掉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回網頁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strike="sngStrik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不管了能動就好</a:t>
            </a:r>
            <a:endParaRPr lang="zh-TW" altLang="en-US" sz="2800" b="1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32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5024" y="404664"/>
            <a:ext cx="4122712" cy="15121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這次圖片成功顯示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往下捲動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時也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有視差效果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40" y="1556792"/>
            <a:ext cx="6228184" cy="422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601416" y="6021288"/>
            <a:ext cx="586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https://lab-allen8101070.c9users.io/0318Parallax/test1.html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9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492896"/>
            <a:ext cx="3980656" cy="271408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676060" y="1484784"/>
            <a:ext cx="1816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(?)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42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1052736"/>
            <a:ext cx="7200800" cy="161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雖然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感覺還是哪裡怪怪的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我再試試改其他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檔也是成功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42" y="2924944"/>
            <a:ext cx="3826243" cy="252028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24603" y="587727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方法粗暴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略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瑕疵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6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52737" y="1844824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小結</a:t>
            </a:r>
            <a:endParaRPr lang="zh-TW" alt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37" y="4005064"/>
            <a:ext cx="23622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不要只看分享網站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網會準一點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endParaRPr lang="en-US" altLang="zh-TW" sz="1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官方網站答案也不好找啦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0" indent="0">
              <a:buNone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找不到答案請善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F12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開發者工具除錯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覺得沒有很好用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有興趣可以研究其它視差滾動套件的差異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834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779911" y="2583776"/>
            <a:ext cx="20056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35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280831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路上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有很多不同的視差滾動套件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以下為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”jQuery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之家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Parallux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想說有教學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..)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dirty="0">
                <a:hlinkClick r:id="rId4"/>
              </a:rPr>
              <a:t>http://www.htmleaf.com/jQuery/shijuecha/201604303409.html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50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3608" y="1600200"/>
            <a:ext cx="76431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先開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新專案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(project)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利之後存放特定檔案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293" y="3501008"/>
            <a:ext cx="3044802" cy="157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48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下載並解壓縮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3460185" cy="36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16832"/>
            <a:ext cx="3619441" cy="36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上箭號 5"/>
          <p:cNvSpPr/>
          <p:nvPr/>
        </p:nvSpPr>
        <p:spPr>
          <a:xfrm>
            <a:off x="1619672" y="5445224"/>
            <a:ext cx="504056" cy="64807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572000" y="15567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解壓縮後應該長這樣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981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按照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從解壓縮完的資料夾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取出我們想要的檔案複製到我們自己的專案資料夾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3" y="2477902"/>
            <a:ext cx="6468378" cy="151468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79912" y="3235245"/>
            <a:ext cx="1512168" cy="26576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3131840" y="3645024"/>
            <a:ext cx="288032" cy="7200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10538" y="3183460"/>
            <a:ext cx="144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Jquery.min.js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64733" y="4370243"/>
            <a:ext cx="227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Jquery.parallux.min.js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l="-15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0768"/>
            <a:ext cx="58769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框架 3"/>
          <p:cNvSpPr/>
          <p:nvPr/>
        </p:nvSpPr>
        <p:spPr>
          <a:xfrm>
            <a:off x="1763688" y="2204864"/>
            <a:ext cx="2232248" cy="1008112"/>
          </a:xfrm>
          <a:prstGeom prst="frame">
            <a:avLst>
              <a:gd name="adj1" fmla="val 572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向上箭號 4"/>
          <p:cNvSpPr/>
          <p:nvPr/>
        </p:nvSpPr>
        <p:spPr>
          <a:xfrm>
            <a:off x="2339752" y="3212976"/>
            <a:ext cx="540060" cy="936104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880700" y="4365104"/>
            <a:ext cx="5283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從解壓縮的資料夾中取出我們要的兩個檔案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放入自己的專案資料夾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記好路徑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b="1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檔案我把它放到</a:t>
            </a:r>
            <a:r>
              <a:rPr lang="en-US" altLang="zh-TW" b="1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資料夾裡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11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743</Words>
  <Application>Microsoft Office PowerPoint</Application>
  <PresentationFormat>如螢幕大小 (4:3)</PresentationFormat>
  <Paragraphs>131</Paragraphs>
  <Slides>46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Office 佈景主題</vt:lpstr>
      <vt:lpstr>Parallux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</dc:title>
  <dc:creator>LSY</dc:creator>
  <cp:lastModifiedBy>LSY</cp:lastModifiedBy>
  <cp:revision>125</cp:revision>
  <dcterms:created xsi:type="dcterms:W3CDTF">2017-03-16T13:06:24Z</dcterms:created>
  <dcterms:modified xsi:type="dcterms:W3CDTF">2017-03-18T06:43:37Z</dcterms:modified>
</cp:coreProperties>
</file>